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6"/>
  </p:notesMasterIdLst>
  <p:handoutMasterIdLst>
    <p:handoutMasterId r:id="rId57"/>
  </p:handoutMasterIdLst>
  <p:sldIdLst>
    <p:sldId id="668" r:id="rId6"/>
    <p:sldId id="1152" r:id="rId7"/>
    <p:sldId id="1164" r:id="rId8"/>
    <p:sldId id="1162" r:id="rId9"/>
    <p:sldId id="1163" r:id="rId10"/>
    <p:sldId id="1096" r:id="rId11"/>
    <p:sldId id="1098" r:id="rId12"/>
    <p:sldId id="1101" r:id="rId13"/>
    <p:sldId id="1153" r:id="rId14"/>
    <p:sldId id="1154" r:id="rId15"/>
    <p:sldId id="1099" r:id="rId16"/>
    <p:sldId id="1100" r:id="rId17"/>
    <p:sldId id="1102" r:id="rId18"/>
    <p:sldId id="1103" r:id="rId19"/>
    <p:sldId id="1104" r:id="rId20"/>
    <p:sldId id="1105" r:id="rId21"/>
    <p:sldId id="1106" r:id="rId22"/>
    <p:sldId id="1107" r:id="rId23"/>
    <p:sldId id="1108" r:id="rId24"/>
    <p:sldId id="1109" r:id="rId25"/>
    <p:sldId id="1110" r:id="rId26"/>
    <p:sldId id="1111" r:id="rId27"/>
    <p:sldId id="1112" r:id="rId28"/>
    <p:sldId id="1113" r:id="rId29"/>
    <p:sldId id="1114" r:id="rId30"/>
    <p:sldId id="1115" r:id="rId31"/>
    <p:sldId id="1116" r:id="rId32"/>
    <p:sldId id="1117" r:id="rId33"/>
    <p:sldId id="1118" r:id="rId34"/>
    <p:sldId id="1119" r:id="rId35"/>
    <p:sldId id="1120" r:id="rId36"/>
    <p:sldId id="1155" r:id="rId37"/>
    <p:sldId id="1122" r:id="rId38"/>
    <p:sldId id="1124" r:id="rId39"/>
    <p:sldId id="1126" r:id="rId40"/>
    <p:sldId id="1156" r:id="rId41"/>
    <p:sldId id="1129" r:id="rId42"/>
    <p:sldId id="1160" r:id="rId43"/>
    <p:sldId id="1130" r:id="rId44"/>
    <p:sldId id="1132" r:id="rId45"/>
    <p:sldId id="1133" r:id="rId46"/>
    <p:sldId id="1161" r:id="rId47"/>
    <p:sldId id="1136" r:id="rId48"/>
    <p:sldId id="1142" r:id="rId49"/>
    <p:sldId id="1143" r:id="rId50"/>
    <p:sldId id="1145" r:id="rId51"/>
    <p:sldId id="1146" r:id="rId52"/>
    <p:sldId id="1147" r:id="rId53"/>
    <p:sldId id="1151" r:id="rId54"/>
    <p:sldId id="672" r:id="rId5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152"/>
            <p14:sldId id="1164"/>
            <p14:sldId id="1162"/>
            <p14:sldId id="1163"/>
            <p14:sldId id="1096"/>
            <p14:sldId id="1098"/>
            <p14:sldId id="1101"/>
            <p14:sldId id="1153"/>
            <p14:sldId id="1154"/>
            <p14:sldId id="1099"/>
            <p14:sldId id="1100"/>
            <p14:sldId id="1102"/>
            <p14:sldId id="1103"/>
            <p14:sldId id="1104"/>
            <p14:sldId id="1105"/>
            <p14:sldId id="1106"/>
            <p14:sldId id="1107"/>
            <p14:sldId id="1108"/>
            <p14:sldId id="1109"/>
            <p14:sldId id="1110"/>
            <p14:sldId id="1111"/>
            <p14:sldId id="1112"/>
            <p14:sldId id="1113"/>
            <p14:sldId id="1114"/>
            <p14:sldId id="1115"/>
            <p14:sldId id="1116"/>
            <p14:sldId id="1117"/>
            <p14:sldId id="1118"/>
            <p14:sldId id="1119"/>
            <p14:sldId id="1120"/>
            <p14:sldId id="1155"/>
            <p14:sldId id="1122"/>
            <p14:sldId id="1124"/>
            <p14:sldId id="1126"/>
            <p14:sldId id="1156"/>
            <p14:sldId id="1129"/>
            <p14:sldId id="1160"/>
            <p14:sldId id="1130"/>
            <p14:sldId id="1132"/>
            <p14:sldId id="1133"/>
            <p14:sldId id="1161"/>
            <p14:sldId id="1136"/>
            <p14:sldId id="1142"/>
            <p14:sldId id="1143"/>
            <p14:sldId id="1145"/>
            <p14:sldId id="1146"/>
            <p14:sldId id="1147"/>
            <p14:sldId id="1151"/>
            <p14:sldId id="672"/>
          </p14:sldIdLst>
        </p14:section>
      </p14:sectionLst>
    </p:ex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9253" autoAdjust="0"/>
  </p:normalViewPr>
  <p:slideViewPr>
    <p:cSldViewPr snapToGrid="0">
      <p:cViewPr varScale="1">
        <p:scale>
          <a:sx n="75" d="100"/>
          <a:sy n="75" d="100"/>
        </p:scale>
        <p:origin x="-104" y="-46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notesMaster" Target="notesMasters/notesMaster1.xml"/><Relationship Id="rId57" Type="http://schemas.openxmlformats.org/officeDocument/2006/relationships/handoutMaster" Target="handoutMasters/handoutMaster1.xml"/><Relationship Id="rId58" Type="http://schemas.openxmlformats.org/officeDocument/2006/relationships/printerSettings" Target="printerSettings/printerSettings1.bin"/><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9/30/15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9/30/15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“good”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about environments and how we can leverage them to create logical</a:t>
            </a:r>
            <a:r>
              <a:rPr lang="en-US" baseline="0" dirty="0" smtClean="0"/>
              <a:t> groups for the policies that we apply to our systems.</a:t>
            </a:r>
          </a:p>
          <a:p>
            <a:endParaRPr lang="en-US" baseline="0" dirty="0" smtClean="0"/>
          </a:p>
          <a:p>
            <a:r>
              <a:rPr lang="en-US" baseline="0" dirty="0" smtClean="0"/>
              <a:t>Instructor Note: If participants get a "frozen" error when using 'berks upload', it is likely caused by uploading an existing cookbook, such as a cookbook whose version has not been updated. They can resolve the frozen issue by running 'berks upload --force'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t>
            </a:r>
            <a:r>
              <a:rPr lang="en-US" baseline="0" dirty="0" smtClean="0"/>
              <a:t>“Acceptance environment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a:t>
            </a:r>
            <a:r>
              <a:rPr lang="en-US" baseline="0" dirty="0" smtClean="0"/>
              <a:t>Let’s </a:t>
            </a:r>
            <a:r>
              <a:rPr lang="en-US" baseline="0" dirty="0" smtClean="0"/>
              <a:t>name it acceptance.</a:t>
            </a:r>
          </a:p>
          <a:p>
            <a:endParaRPr lang="en-US" baseline="0" dirty="0" smtClean="0"/>
          </a:p>
          <a:p>
            <a:r>
              <a:rPr lang="en-US" baseline="0" dirty="0" smtClean="0"/>
              <a:t>In the </a:t>
            </a:r>
            <a:r>
              <a:rPr lang="en-US" baseline="0" dirty="0" smtClean="0"/>
              <a:t>Acceptance environment</a:t>
            </a:r>
            <a:r>
              <a:rPr lang="en-US" baseline="0" dirty="0" smtClean="0"/>
              <a: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proxy.</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t>
            </a:r>
            <a:r>
              <a:rPr lang="en-US" sz="1200" kern="1200" dirty="0" smtClean="0">
                <a:solidFill>
                  <a:schemeClr val="tx1"/>
                </a:solidFill>
                <a:effectLst/>
                <a:latin typeface="Arial" panose="020B0604020202020204" pitchFamily="34" charset="0"/>
                <a:ea typeface="+mn-ea"/>
                <a:cs typeface="Arial" panose="020B0604020202020204" pitchFamily="34" charset="0"/>
              </a:rPr>
              <a:t>'acceptance’ </a:t>
            </a:r>
            <a:r>
              <a:rPr lang="en-US" sz="1200" kern="1200" dirty="0" smtClean="0">
                <a:solidFill>
                  <a:schemeClr val="tx1"/>
                </a:solidFill>
                <a:effectLst/>
                <a:latin typeface="Arial" panose="020B0604020202020204" pitchFamily="34" charset="0"/>
                <a:ea typeface="+mn-ea"/>
                <a:cs typeface="Arial" panose="020B0604020202020204" pitchFamily="34" charset="0"/>
              </a:rPr>
              <a:t>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smtClean="0">
                <a:solidFill>
                  <a:schemeClr val="tx1"/>
                </a:solidFill>
                <a:effectLst/>
                <a:latin typeface="Arial" panose="020B0604020202020204" pitchFamily="34" charset="0"/>
                <a:ea typeface="+mn-ea"/>
                <a:cs typeface="Arial" panose="020B0604020202020204" pitchFamily="34" charset="0"/>
              </a:rPr>
              <a:t> </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t>
            </a:r>
            <a:r>
              <a:rPr lang="en-US" baseline="0" dirty="0" smtClean="0"/>
              <a:t>an acceptance environment </a:t>
            </a:r>
            <a:r>
              <a:rPr lang="en-US" baseline="0" dirty="0" smtClean="0"/>
              <a:t>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583247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05590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4935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363821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a:t>
            </a:r>
            <a:r>
              <a:rPr lang="en-US" dirty="0" smtClean="0"/>
              <a:t>", "= </a:t>
            </a:r>
            <a:r>
              <a:rPr lang="en-US" dirty="0"/>
              <a:t>1</a:t>
            </a:r>
            <a:r>
              <a:rPr lang="en-US" dirty="0" smtClean="0"/>
              <a:t>.0.0</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505227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03488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40793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6848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645851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knife node environment set NODE ENVIRONMENT</a:t>
            </a:r>
          </a:p>
          <a:p>
            <a:r>
              <a:rPr lang="en-US" dirty="0" smtClean="0"/>
              <a:t>    -</a:t>
            </a:r>
            <a:r>
              <a:rPr lang="en-US" dirty="0"/>
              <a:t>s, --server-url </a:t>
            </a:r>
            <a:r>
              <a:rPr lang="en-US" dirty="0" smtClean="0"/>
              <a:t>URL             </a:t>
            </a:r>
            <a:r>
              <a:rPr lang="en-US" dirty="0"/>
              <a:t>Chef Server URL</a:t>
            </a:r>
          </a:p>
          <a:p>
            <a:r>
              <a:rPr lang="en-US" dirty="0" smtClean="0"/>
              <a:t>        --</a:t>
            </a:r>
            <a:r>
              <a:rPr lang="en-US" dirty="0"/>
              <a:t>chef-zero-host </a:t>
            </a:r>
            <a:r>
              <a:rPr lang="en-US" dirty="0" smtClean="0"/>
              <a:t>HOST        Host </a:t>
            </a:r>
            <a:r>
              <a:rPr lang="en-US" dirty="0"/>
              <a:t>to start chef-zero on</a:t>
            </a:r>
          </a:p>
          <a:p>
            <a:r>
              <a:rPr lang="en-US" dirty="0" smtClean="0"/>
              <a:t>        --</a:t>
            </a:r>
            <a:r>
              <a:rPr lang="en-US" dirty="0"/>
              <a:t>chef-zero-port </a:t>
            </a:r>
            <a:r>
              <a:rPr lang="en-US" dirty="0" smtClean="0"/>
              <a:t>PORT        Port </a:t>
            </a:r>
            <a:r>
              <a:rPr lang="en-US" dirty="0"/>
              <a:t>(or port range) to start chef-zero on</a:t>
            </a:r>
            <a:r>
              <a:rPr lang="en-US" dirty="0" smtClean="0"/>
              <a:t>.  Port ranges like 1000,1010 or 8889-9999 will try all given ports until one works.</a:t>
            </a:r>
            <a:endParaRPr lang="en-US" dirty="0"/>
          </a:p>
          <a:p>
            <a:r>
              <a:rPr lang="en-US" dirty="0" smtClean="0"/>
              <a:t>    -</a:t>
            </a:r>
            <a:r>
              <a:rPr lang="en-US" dirty="0"/>
              <a:t>k, --key </a:t>
            </a:r>
            <a:r>
              <a:rPr lang="en-US" dirty="0" smtClean="0"/>
              <a:t>KEY                    API </a:t>
            </a:r>
            <a:r>
              <a:rPr lang="en-US" dirty="0"/>
              <a:t>Client Key</a:t>
            </a:r>
          </a:p>
          <a:p>
            <a:r>
              <a:rPr lang="en-US" dirty="0" smtClean="0"/>
              <a:t>        --[</a:t>
            </a:r>
            <a:r>
              <a:rPr lang="en-US" dirty="0"/>
              <a:t>no-]</a:t>
            </a:r>
            <a:r>
              <a:rPr lang="en-US" dirty="0" smtClean="0"/>
              <a:t>color                 </a:t>
            </a:r>
            <a:r>
              <a:rPr lang="en-US" dirty="0"/>
              <a:t>Use colored output, defaults to false on Windows, true otherwise</a:t>
            </a:r>
          </a:p>
          <a:p>
            <a:r>
              <a:rPr lang="en-US" dirty="0" smtClean="0"/>
              <a:t>    -</a:t>
            </a:r>
            <a:r>
              <a:rPr lang="en-US" dirty="0"/>
              <a:t>c, --config </a:t>
            </a:r>
            <a:r>
              <a:rPr lang="en-US" dirty="0" smtClean="0"/>
              <a:t>CONFIG              The </a:t>
            </a:r>
            <a:r>
              <a:rPr lang="en-US" dirty="0"/>
              <a:t>configuration file to use</a:t>
            </a:r>
          </a:p>
          <a:p>
            <a:r>
              <a:rPr lang="en-US" dirty="0" smtClean="0"/>
              <a:t>        --defaults                   </a:t>
            </a:r>
            <a:r>
              <a:rPr lang="en-US" dirty="0"/>
              <a:t>Accept default values for all questions</a:t>
            </a:r>
          </a:p>
          <a:p>
            <a:r>
              <a:rPr lang="en-US" dirty="0" smtClean="0"/>
              <a:t>    -</a:t>
            </a:r>
            <a:r>
              <a:rPr lang="en-US" dirty="0"/>
              <a:t>d, --</a:t>
            </a:r>
            <a:r>
              <a:rPr lang="en-US" dirty="0" smtClean="0"/>
              <a:t>disable-editing            Do </a:t>
            </a:r>
            <a:r>
              <a:rPr lang="en-US" dirty="0"/>
              <a:t>not open EDITOR, just accept the data as is</a:t>
            </a:r>
          </a:p>
          <a:p>
            <a:r>
              <a:rPr lang="en-US" dirty="0" smtClean="0"/>
              <a:t>    -</a:t>
            </a:r>
            <a:r>
              <a:rPr lang="en-US" dirty="0"/>
              <a:t>e, --editor </a:t>
            </a:r>
            <a:r>
              <a:rPr lang="en-US" dirty="0" smtClean="0"/>
              <a:t>EDITOR              Set </a:t>
            </a:r>
            <a:r>
              <a:rPr lang="en-US" dirty="0"/>
              <a:t>the editor to use for interactive </a:t>
            </a:r>
            <a:r>
              <a:rPr lang="en-US" dirty="0" smtClean="0"/>
              <a:t>commands</a:t>
            </a:r>
            <a:endParaRPr lang="en-US"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06382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5837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443075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Deploy </a:t>
            </a:r>
            <a:r>
              <a:rPr lang="en-US" dirty="0" smtClean="0"/>
              <a:t>nodes </a:t>
            </a:r>
            <a:r>
              <a:rPr lang="en-US" dirty="0"/>
              <a:t>to a </a:t>
            </a:r>
            <a:r>
              <a:rPr lang="en-US" dirty="0" smtClean="0"/>
              <a:t>production environment</a:t>
            </a:r>
          </a:p>
          <a:p>
            <a:pPr marL="918610" lvl="1" indent="-609585">
              <a:buFont typeface="Wingdings" panose="05000000000000000000" pitchFamily="2" charset="2"/>
              <a:buChar char="Ø"/>
            </a:pPr>
            <a:r>
              <a:rPr lang="en-US" dirty="0" smtClean="0"/>
              <a:t>Deploy nodes to a </a:t>
            </a:r>
            <a:r>
              <a:rPr lang="en-US" dirty="0" smtClean="0"/>
              <a:t>acceptance environment</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621658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629219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049259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role[proxy</a:t>
            </a:r>
            <a:r>
              <a:rPr lang="en-US" dirty="0"/>
              <a:t>]</a:t>
            </a:r>
          </a:p>
          <a:p>
            <a:r>
              <a:rPr lang="en-US" dirty="0"/>
              <a:t>Roles</a:t>
            </a:r>
            <a:r>
              <a:rPr lang="en-US" dirty="0" smtClean="0"/>
              <a:t>:       </a:t>
            </a:r>
            <a:r>
              <a:rPr lang="en-US" dirty="0"/>
              <a:t>proxy</a:t>
            </a:r>
          </a:p>
          <a:p>
            <a:r>
              <a:rPr lang="en-US" dirty="0"/>
              <a:t>Recipes</a:t>
            </a:r>
            <a:r>
              <a:rPr lang="en-US" dirty="0" smtClean="0"/>
              <a:t>:     </a:t>
            </a:r>
            <a:r>
              <a:rPr lang="en-US" dirty="0"/>
              <a:t>myhaproxy, myhaproxy::default, haproxy::default, haproxy::install_package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96562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28453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t>
            </a:r>
            <a:r>
              <a:rPr lang="en-US" dirty="0" smtClean="0"/>
              <a:t>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a:p>
            <a:pPr marL="609585" indent="-609585">
              <a:lnSpc>
                <a:spcPct val="120000"/>
              </a:lnSpc>
              <a:buFont typeface="Wingdings" charset="2"/>
              <a:buChar char="q"/>
            </a:pPr>
            <a:r>
              <a:rPr lang="en-US" dirty="0" smtClean="0"/>
              <a:t>Verify the proxy only sends requests to the production web node</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65624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en-US" dirty="0" smtClean="0"/>
              <a:t>"acceptance"</a:t>
            </a:r>
            <a:endParaRPr lang="en-US" dirty="0"/>
          </a:p>
          <a:p>
            <a:r>
              <a:rPr lang="en-US" dirty="0"/>
              <a:t>description "Where </a:t>
            </a:r>
            <a:r>
              <a:rPr lang="en-US" dirty="0" smtClean="0"/>
              <a:t>code and applications are tested"</a:t>
            </a:r>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58662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861914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84565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670915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60922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endParaRPr lang="en-US" dirty="0" smtClean="0"/>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660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8711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ec2-54-175-46-24.compute-1.amazonaws.com  Starting </a:t>
            </a:r>
            <a:r>
              <a:rPr lang="en-US" dirty="0"/>
              <a:t>Chef Client, version 12.3.0</a:t>
            </a:r>
          </a:p>
          <a:p>
            <a:r>
              <a:rPr lang="en-US" dirty="0"/>
              <a:t>ec2-54-210-86-164.compute-1.amazonaws.com Starting Chef Client, version 12.3.0</a:t>
            </a:r>
          </a:p>
          <a:p>
            <a:r>
              <a:rPr lang="en-US" dirty="0"/>
              <a:t>ec2-54-210-192-12.compute-1.amazonaws.com Starting Chef Client, version 12.3.0</a:t>
            </a:r>
          </a:p>
          <a:p>
            <a:r>
              <a:rPr lang="en-US" dirty="0"/>
              <a:t>ec2-54-210-86-164.compute-1.amazonaws.com resolving cookbooks for run list: ["apache"]</a:t>
            </a:r>
          </a:p>
          <a:p>
            <a:r>
              <a:rPr lang="en-US" dirty="0"/>
              <a:t>ec2-54-210-192-12.compute-1.amazonaws.com resolving cookbooks for run list: ["myhaproxy"]</a:t>
            </a:r>
          </a:p>
          <a:p>
            <a:r>
              <a:rPr lang="en-US" dirty="0"/>
              <a:t>ec2-54-210-86-164.compute-1.amazonaws.com Synchronizing Cookbooks:</a:t>
            </a:r>
          </a:p>
          <a:p>
            <a:r>
              <a:rPr lang="en-US" dirty="0" smtClean="0"/>
              <a:t>ec2-54-210-86-164.compute-1.amazonaws.com   </a:t>
            </a:r>
            <a:r>
              <a:rPr lang="en-US" dirty="0"/>
              <a:t>-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ec2-54-210-192-12.compute-1.amazonaws.com Synchronizing Cookbooks:</a:t>
            </a:r>
          </a:p>
          <a:p>
            <a:r>
              <a:rPr lang="en-US" dirty="0" smtClean="0"/>
              <a:t>ec2-54-210-192-12.compute-1.amazonaws.com   </a:t>
            </a:r>
            <a:r>
              <a:rPr lang="en-US" dirty="0"/>
              <a:t>- </a:t>
            </a:r>
            <a:r>
              <a:rPr lang="en-US" dirty="0" smtClean="0"/>
              <a:t>build-essential</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ssh "*:*" -x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77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08922" y="2496327"/>
            <a:ext cx="12177630" cy="852712"/>
          </a:xfrm>
        </p:spPr>
        <p:txBody>
          <a:bodyPr>
            <a:normAutofit fontScale="90000"/>
          </a:bodyPr>
          <a:lstStyle/>
          <a:p>
            <a:r>
              <a:rPr lang="en-US" dirty="0" smtClean="0"/>
              <a:t>Separating Environments</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4450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137706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157461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775429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a:t>
            </a:r>
            <a:r>
              <a:rPr lang="en-US" sz="2400" dirty="0" smtClean="0"/>
              <a:t>role:web")</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7930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search("node","role:web AND chef_environment:#{node.chef_environment}")</a:t>
            </a:r>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046082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76145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a:t>
            </a:r>
            <a:r>
              <a:rPr lang="en-US" dirty="0"/>
              <a:t>'myhaproxy'</a:t>
            </a:r>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a:t>
            </a:r>
            <a:r>
              <a:rPr lang="en-US" dirty="0"/>
              <a:t>myhaproxy'</a:t>
            </a:r>
          </a:p>
          <a:p>
            <a:r>
              <a:rPr lang="en-US" dirty="0"/>
              <a:t>long_description 'Installs/Configures myhaproxy'</a:t>
            </a:r>
          </a:p>
          <a:p>
            <a:r>
              <a:rPr lang="en-US" dirty="0" smtClean="0"/>
              <a:t>version          '1.0.1</a:t>
            </a:r>
            <a:r>
              <a:rPr lang="en-US" dirty="0"/>
              <a:t>'</a:t>
            </a:r>
          </a:p>
          <a:p>
            <a:endParaRPr lang="en-US" dirty="0"/>
          </a:p>
          <a:p>
            <a:r>
              <a:rPr lang="en-US" dirty="0"/>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570912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595248626"/>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endParaRPr lang="en-US" sz="1800" dirty="0" smtClean="0"/>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spTree>
    <p:extLst>
      <p:ext uri="{BB962C8B-B14F-4D97-AF65-F5344CB8AC3E}">
        <p14:creationId xmlns:p14="http://schemas.microsoft.com/office/powerpoint/2010/main" val="302678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Installing haproxy (1.6.6)</a:t>
            </a:r>
          </a:p>
          <a:p>
            <a:r>
              <a:rPr lang="en-US" dirty="0"/>
              <a:t>Using cpu (0.2.0)</a:t>
            </a:r>
          </a:p>
          <a:p>
            <a:r>
              <a:rPr lang="en-US" dirty="0"/>
              <a:t>Using myhaproxy </a:t>
            </a:r>
            <a:r>
              <a:rPr lang="en-US" dirty="0" smtClean="0"/>
              <a:t>(</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22237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haproxy (1.6.6) (frozen)</a:t>
            </a:r>
          </a:p>
          <a:p>
            <a:r>
              <a:rPr lang="en-US" dirty="0"/>
              <a:t>Uploaded myhaproxy (</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87444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415319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t>
            </a:r>
            <a:r>
              <a:rPr lang="en-US" sz="3000" dirty="0" smtClean="0"/>
              <a:t>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myhaproxy default.rb to include environment search </a:t>
            </a:r>
            <a:r>
              <a:rPr lang="en-US" sz="3000" dirty="0" smtClean="0"/>
              <a:t>criteria.</a:t>
            </a:r>
          </a:p>
          <a:p>
            <a:pPr>
              <a:spcAft>
                <a:spcPts val="1800"/>
              </a:spcAft>
            </a:pPr>
            <a:r>
              <a:rPr lang="en-US" sz="3000" dirty="0" smtClean="0"/>
              <a:t>And we hanged </a:t>
            </a:r>
            <a:r>
              <a:rPr lang="en-US" sz="3000" dirty="0"/>
              <a:t>the version number in the myhaproxy 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80983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dirty="0" smtClean="0">
                <a:latin typeface="Inconsolata"/>
                <a:cs typeface="Inconsolata"/>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344874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 </a:t>
            </a:r>
            <a:r>
              <a:rPr lang="en-US" dirty="0" smtClean="0"/>
              <a:t>"= </a:t>
            </a:r>
            <a:r>
              <a:rPr lang="en-US" dirty="0"/>
              <a:t>1</a:t>
            </a:r>
            <a:r>
              <a:rPr lang="en-US" dirty="0" smtClean="0"/>
              <a:t>.0.1"</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567375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010478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79141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dirty="0" smtClean="0"/>
              <a:t>ec2-54-175-46-24.compute-1.amazonaws.com  Starting </a:t>
            </a:r>
            <a:r>
              <a:rPr lang="en-US" dirty="0"/>
              <a:t>Chef Client, version 12.3.0</a:t>
            </a:r>
          </a:p>
          <a:p>
            <a:r>
              <a:rPr lang="en-US" dirty="0"/>
              <a:t>ec2-54-210-86-164.compute-1.amazonaws.com Starting Chef Client, version 12.3.0</a:t>
            </a:r>
          </a:p>
          <a:p>
            <a:r>
              <a:rPr lang="en-US" dirty="0"/>
              <a:t>ec2-54-210-192-12.compute-1.amazonaws.com Starting Chef Client, version 12.3.0</a:t>
            </a:r>
          </a:p>
          <a:p>
            <a:r>
              <a:rPr lang="en-US" dirty="0"/>
              <a:t>ec2-54-210-86-164.compute-1.amazonaws.com resolving cookbooks for run list: ["apache"]</a:t>
            </a:r>
          </a:p>
          <a:p>
            <a:r>
              <a:rPr lang="en-US" dirty="0"/>
              <a:t>ec2-54-210-192-12.compute-1.amazonaws.com resolving cookbooks for run list: ["myhaproxy"]</a:t>
            </a:r>
          </a:p>
          <a:p>
            <a:r>
              <a:rPr lang="en-US" dirty="0"/>
              <a:t>ec2-54-210-86-164.compute-1.amazonaws.com Synchronizing Cookbooks:</a:t>
            </a:r>
          </a:p>
          <a:p>
            <a:r>
              <a:rPr lang="en-US" dirty="0" smtClean="0"/>
              <a:t>ec2-54-210-86-164.compute-1.amazonaws.com   </a:t>
            </a:r>
            <a:r>
              <a:rPr lang="en-US" dirty="0"/>
              <a:t>-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ec2-54-210-192-12.compute-1.amazonaws.com Synchronizing Cookbooks:</a:t>
            </a:r>
          </a:p>
          <a:p>
            <a:r>
              <a:rPr lang="en-US" dirty="0" smtClean="0"/>
              <a:t>ec2-54-210-192-12.compute-1.amazonaws.com   </a:t>
            </a:r>
            <a:r>
              <a:rPr lang="en-US" dirty="0"/>
              <a:t>- build-essential</a:t>
            </a:r>
          </a:p>
          <a:p>
            <a:endParaRPr lang="en-US"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a:t>knife ssh "*:*" -x USER -P PWD "sudo chef-</a:t>
            </a:r>
            <a:r>
              <a:rPr lang="en-US" dirty="0" smtClean="0"/>
              <a:t>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769850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249400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539575009"/>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spTree>
    <p:extLst>
      <p:ext uri="{BB962C8B-B14F-4D97-AF65-F5344CB8AC3E}">
        <p14:creationId xmlns:p14="http://schemas.microsoft.com/office/powerpoint/2010/main" val="2061886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593039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508094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0665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558947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18419</TotalTime>
  <Words>4570</Words>
  <Application>Microsoft Macintosh PowerPoint</Application>
  <PresentationFormat>Custom</PresentationFormat>
  <Paragraphs>613</Paragraphs>
  <Slides>50</Slides>
  <Notes>49</Notes>
  <HiddenSlides>0</HiddenSlides>
  <MMClips>0</MMClip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PowerPoint Presentation</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2073</cp:revision>
  <cp:lastPrinted>2015-02-07T23:49:10Z</cp:lastPrinted>
  <dcterms:created xsi:type="dcterms:W3CDTF">2012-09-13T17:36:07Z</dcterms:created>
  <dcterms:modified xsi:type="dcterms:W3CDTF">2015-09-30T18:21:53Z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